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B95A5-6177-4C7D-80A8-C442DA3D8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709970-C552-49A4-8F0B-B001C4A1E5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1E842-88F6-4AA0-8383-AE825738A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6C82B-9DE3-4718-92F1-522C187F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E5B8E-B041-43A3-9634-677BEF611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6633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E370D-6C34-4C64-9875-DF99727F8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26FBD-EF99-4C65-9B53-6A16EFC691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22000-C3BF-450C-ADAF-FC5A72A88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A2C90-F8D9-49DB-AB91-86457AB92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EEB6F-66B4-4994-90BF-BF8991916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0835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3EDFC9-41B5-4661-9C78-2771E7F45A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585773-274C-45FC-99BF-073AC7EBFA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259F1-58DE-44CE-8984-D702D2B12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29CB6-86A9-4434-B00C-A2AE7D6A7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C96E2-0BBF-463D-9B40-CBB123A74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3251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9BF7B-DF92-456A-B7A4-CA80AF41B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0E2C6-D766-4F4A-B23B-8B2DE51896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B746F-6520-4603-A360-EC296C346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6644A-97A3-4ED4-80E3-7B7761DAD0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92604-2A15-4101-B76D-E09C54386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3581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319F2-AC58-4268-ADAF-F6D967927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5667C-22FB-421A-81A2-D11EA5CF7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2E6C9-DB63-4B3E-89FB-08561524F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B287C-70BF-487A-840B-314763C81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1D8F6-6A1B-4115-8F3D-CD6D4C0EF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694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6AF84-E03D-4484-A12B-362733E2D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55CC7-C148-469C-BEFD-F3F518BFB6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1C037A-AFE8-4E20-BEE7-22BD5D46BB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E73616-1860-42B6-80C8-A4A39A234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CF1C5-8F44-4540-B0CB-E0128E524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FCA121-70C5-4D1D-9D6F-2933D27FA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4021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D71AF-5C12-4DF0-AF73-27D5F830C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9835F-E385-477F-A169-3D122EE4E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E2FFB8-8E4E-4683-AFAE-4D0049B37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B2D378-3C86-41D3-9557-0F50D66B6B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F99BCE-25C8-4F66-A4E2-C42D3E3BAE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A52098-FA2A-4654-BF0F-A733935D4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817E61-C666-4FB5-8EAA-55AB24A91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56C964-363C-4262-8BBF-94E4EAB50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1825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26EC-8B6A-4AB1-9EA9-61A9157DF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F84547-13CF-4306-A610-696B80544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CB824C-C19F-4D22-B807-2A6E73623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5B43DD-3684-49FF-9C6A-649B24CF9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0829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24C489-3858-45B6-8F10-A1C123DFE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A20606-DD73-4361-91D8-294343DAC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1BF8E7-D662-4A6E-9F3C-E5730FDC1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2485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2E8A9-154A-41A4-9831-A32E35C97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CAAD1-D4BD-42EB-A480-9CFDB0FEF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6CEEC1-6BDC-4BEA-A635-8FFC287E95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5EA3E7-C53A-47A0-BA1C-552FFCDCE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00971E-714E-4000-AB0E-A5AEDA7F7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6177E8-6BBA-48CD-B660-FA552B710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3634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B54D6-D2F5-4031-8D4C-3AAA68BAE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15FFAF-01BC-496A-A981-C1B0377E32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FDFAA-FFF1-46D3-9BF7-D9169DD06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FFEB16-A436-4946-A634-3782BF688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2004D-183F-44DE-AFC8-092C6213C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32E06-E9EF-4AD1-AE5B-1550B67DC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130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F9B28-72AC-4E7B-82FE-C7C3EBB95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C9DC5D-F813-4F09-B362-CB299D98B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FAA36-83A4-4EDE-99D6-8124E7CD9B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F1FF4-7B98-473E-8005-2DF7BB6D3182}" type="datetimeFigureOut">
              <a:rPr lang="en-GB" smtClean="0"/>
              <a:t>05/05/2022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1B59D8-5BAC-47EC-BF70-474A4772CC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02CC5-F778-46B4-B78E-774E5DB5F1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C4630-9F01-440C-A321-6670FD8D16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218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hyperlink" Target="https://github.com/mo-gregmunday/climate-data-challenge-22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github.com/mo-gregmunday/climate-data-challenge-22/blob/main/README.m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8B71D8-52B7-4278-88D0-7A15C6438909}"/>
              </a:ext>
            </a:extLst>
          </p:cNvPr>
          <p:cNvSpPr txBox="1"/>
          <p:nvPr/>
        </p:nvSpPr>
        <p:spPr>
          <a:xfrm>
            <a:off x="647699" y="142900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linkClick r:id="rId2"/>
              </a:rPr>
              <a:t>https://github.com/mo-gregmunday/climate-data-challenge-22</a:t>
            </a:r>
            <a:r>
              <a:rPr lang="en-GB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B39A5B-EE10-44E0-8F04-84B40B89CEA4}"/>
              </a:ext>
            </a:extLst>
          </p:cNvPr>
          <p:cNvSpPr txBox="1"/>
          <p:nvPr/>
        </p:nvSpPr>
        <p:spPr>
          <a:xfrm>
            <a:off x="647699" y="1882168"/>
            <a:ext cx="36195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Julie </a:t>
            </a:r>
            <a:r>
              <a:rPr lang="en-GB" dirty="0" err="1"/>
              <a:t>Clouder</a:t>
            </a:r>
            <a:r>
              <a:rPr lang="en-GB" dirty="0"/>
              <a:t> (</a:t>
            </a:r>
            <a:r>
              <a:rPr lang="en-GB" dirty="0" err="1"/>
              <a:t>MoJ</a:t>
            </a:r>
            <a:r>
              <a:rPr lang="en-GB" dirty="0"/>
              <a:t>)</a:t>
            </a:r>
          </a:p>
          <a:p>
            <a:r>
              <a:rPr lang="en-GB" dirty="0"/>
              <a:t>Greg Munday (Met Office)</a:t>
            </a:r>
          </a:p>
          <a:p>
            <a:r>
              <a:rPr lang="en-GB" dirty="0"/>
              <a:t>Will Roberts (Uni of Northumbria)</a:t>
            </a:r>
          </a:p>
          <a:p>
            <a:r>
              <a:rPr lang="en-GB" dirty="0"/>
              <a:t>Susan Sun (Met Office)</a:t>
            </a:r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6A8B1322-1187-4D39-A2E4-C76CDFFF2E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0450" y="889000"/>
            <a:ext cx="4476750" cy="5969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7641DB2-BD2F-489C-975C-ADFD9AA15E9D}"/>
              </a:ext>
            </a:extLst>
          </p:cNvPr>
          <p:cNvSpPr txBox="1"/>
          <p:nvPr/>
        </p:nvSpPr>
        <p:spPr>
          <a:xfrm>
            <a:off x="595313" y="206395"/>
            <a:ext cx="10791826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200" dirty="0"/>
              <a:t>Impacts of Climate Change on Crime and Justice:</a:t>
            </a:r>
          </a:p>
          <a:p>
            <a:r>
              <a:rPr lang="en-GB" sz="3600" b="1" dirty="0"/>
              <a:t>1C - Thermal Discomfort in Courtrooms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86E19B-7D4F-434B-8306-53F350387FFB}"/>
              </a:ext>
            </a:extLst>
          </p:cNvPr>
          <p:cNvSpPr txBox="1"/>
          <p:nvPr/>
        </p:nvSpPr>
        <p:spPr>
          <a:xfrm>
            <a:off x="647699" y="3429000"/>
            <a:ext cx="6505576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Output:</a:t>
            </a:r>
          </a:p>
          <a:p>
            <a:r>
              <a:rPr lang="en-GB" dirty="0"/>
              <a:t>A proposal for a research study to quantify potential future impacts of climate change on effectiveness of the judicial process.</a:t>
            </a:r>
          </a:p>
          <a:p>
            <a:endParaRPr lang="en-GB" dirty="0"/>
          </a:p>
          <a:p>
            <a:r>
              <a:rPr lang="en-GB" dirty="0"/>
              <a:t>This includes specifications for new data that need to be collected, a demonstration of how to use UKCP climate projections for the purposes of this study, proposed analysis methodology, and possible implications of any findings.</a:t>
            </a:r>
          </a:p>
          <a:p>
            <a:endParaRPr lang="en-GB" dirty="0"/>
          </a:p>
          <a:p>
            <a:r>
              <a:rPr lang="en-GB" dirty="0"/>
              <a:t>Read the report at: </a:t>
            </a:r>
            <a:r>
              <a:rPr lang="en-GB" dirty="0">
                <a:hlinkClick r:id="rId4"/>
              </a:rPr>
              <a:t>https://github.com/mo-gregmunday/climate-data-challenge-22/blob/main/README.md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69918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132</Words>
  <Application>Microsoft Office PowerPoint</Application>
  <PresentationFormat>Widescreen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Sun, Susan</dc:creator>
  <cp:lastModifiedBy>Sun, Susan</cp:lastModifiedBy>
  <cp:revision>2</cp:revision>
  <dcterms:created xsi:type="dcterms:W3CDTF">2022-05-05T13:28:19Z</dcterms:created>
  <dcterms:modified xsi:type="dcterms:W3CDTF">2022-05-05T13:39:26Z</dcterms:modified>
</cp:coreProperties>
</file>

<file path=docProps/thumbnail.jpeg>
</file>